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4" r:id="rId5"/>
    <p:sldId id="259" r:id="rId6"/>
    <p:sldId id="260" r:id="rId7"/>
    <p:sldId id="261" r:id="rId8"/>
    <p:sldId id="262" r:id="rId9"/>
  </p:sldIdLst>
  <p:sldSz cx="9144000" cy="6858000" type="screen4x3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FF0066"/>
    <a:srgbClr val="CC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5" autoAdjust="0"/>
    <p:restoredTop sz="94660" autoAdjust="0"/>
  </p:normalViewPr>
  <p:slideViewPr>
    <p:cSldViewPr>
      <p:cViewPr varScale="1">
        <p:scale>
          <a:sx n="98" d="100"/>
          <a:sy n="98" d="100"/>
        </p:scale>
        <p:origin x="-102" y="-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090D-F3EC-46A7-893D-588E21125163}" type="datetimeFigureOut">
              <a:rPr lang="it-IT" smtClean="0"/>
              <a:pPr/>
              <a:t>17/01/2020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9BB1-B71A-4052-A455-804595A4409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090D-F3EC-46A7-893D-588E21125163}" type="datetimeFigureOut">
              <a:rPr lang="it-IT" smtClean="0"/>
              <a:pPr/>
              <a:t>17/01/2020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9BB1-B71A-4052-A455-804595A4409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090D-F3EC-46A7-893D-588E21125163}" type="datetimeFigureOut">
              <a:rPr lang="it-IT" smtClean="0"/>
              <a:pPr/>
              <a:t>17/01/2020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9BB1-B71A-4052-A455-804595A4409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090D-F3EC-46A7-893D-588E21125163}" type="datetimeFigureOut">
              <a:rPr lang="it-IT" smtClean="0"/>
              <a:pPr/>
              <a:t>17/01/2020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9BB1-B71A-4052-A455-804595A4409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090D-F3EC-46A7-893D-588E21125163}" type="datetimeFigureOut">
              <a:rPr lang="it-IT" smtClean="0"/>
              <a:pPr/>
              <a:t>17/01/2020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9BB1-B71A-4052-A455-804595A4409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090D-F3EC-46A7-893D-588E21125163}" type="datetimeFigureOut">
              <a:rPr lang="it-IT" smtClean="0"/>
              <a:pPr/>
              <a:t>17/01/2020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9BB1-B71A-4052-A455-804595A4409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090D-F3EC-46A7-893D-588E21125163}" type="datetimeFigureOut">
              <a:rPr lang="it-IT" smtClean="0"/>
              <a:pPr/>
              <a:t>17/01/2020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9BB1-B71A-4052-A455-804595A4409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090D-F3EC-46A7-893D-588E21125163}" type="datetimeFigureOut">
              <a:rPr lang="it-IT" smtClean="0"/>
              <a:pPr/>
              <a:t>17/01/2020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9BB1-B71A-4052-A455-804595A4409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090D-F3EC-46A7-893D-588E21125163}" type="datetimeFigureOut">
              <a:rPr lang="it-IT" smtClean="0"/>
              <a:pPr/>
              <a:t>17/01/2020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9BB1-B71A-4052-A455-804595A4409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090D-F3EC-46A7-893D-588E21125163}" type="datetimeFigureOut">
              <a:rPr lang="it-IT" smtClean="0"/>
              <a:pPr/>
              <a:t>17/01/2020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9BB1-B71A-4052-A455-804595A4409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090D-F3EC-46A7-893D-588E21125163}" type="datetimeFigureOut">
              <a:rPr lang="it-IT" smtClean="0"/>
              <a:pPr/>
              <a:t>17/01/2020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19BB1-B71A-4052-A455-804595A4409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9090D-F3EC-46A7-893D-588E21125163}" type="datetimeFigureOut">
              <a:rPr lang="it-IT" smtClean="0"/>
              <a:pPr/>
              <a:t>17/01/2020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19BB1-B71A-4052-A455-804595A4409C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tartromagna.it/downloads/orari/Rimini_Metromare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bit.ly/OrariTreniSigep202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startromagna.it/downloads/orari/Rimini_Linea_9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bit.ly/BUSDIRETTOSIGEP9BI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hyperlink" Target="http://bit.ly/NavetteGratuiteRiminiNord2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hyperlink" Target="hthttp://bit.ly/NavetteGratuiteRiminiNord1" TargetMode="Externa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hyperlink" Target="http://bit.ly/NavetteGratuiteRiminiCentro" TargetMode="External"/><Relationship Id="rId5" Type="http://schemas.openxmlformats.org/officeDocument/2006/relationships/hyperlink" Target="https://www.startromagna.it/downloads/orari/Rimini_Linea_5_SIGEP-20_.pdf" TargetMode="External"/><Relationship Id="rId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hyperlink" Target="http://bit.ly/NavetteGratuiteRiminiSUD2" TargetMode="External"/><Relationship Id="rId5" Type="http://schemas.openxmlformats.org/officeDocument/2006/relationships/hyperlink" Target="http://bit.ly/NavetteGratuiteRiminiSUD1" TargetMode="External"/><Relationship Id="rId4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bit.ly/SIGEP2020COMEARRIVARE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12509593_1019179078128344_1249776077800590535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802" y="2285992"/>
            <a:ext cx="2857500" cy="28575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428992" y="4643446"/>
            <a:ext cx="3429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18 – 22 gennaio 2020</a:t>
            </a:r>
            <a:endParaRPr lang="it-IT" sz="2800" dirty="0"/>
          </a:p>
        </p:txBody>
      </p:sp>
      <p:pic>
        <p:nvPicPr>
          <p:cNvPr id="6" name="Immagine 5" descr="BOLLONE PICCOLO RIMINI sigillo colori [Convertito]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5143512"/>
            <a:ext cx="1000132" cy="1000132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571472" y="285728"/>
            <a:ext cx="8143932" cy="707886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r>
              <a:rPr lang="it-IT" sz="4000" dirty="0" smtClean="0">
                <a:solidFill>
                  <a:schemeClr val="bg1"/>
                </a:solidFill>
                <a:latin typeface="Arial Black" pitchFamily="34" charset="0"/>
              </a:rPr>
              <a:t>DESTINAZIONE SIGEP 2020</a:t>
            </a:r>
            <a:endParaRPr lang="it-IT" sz="40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071670" y="5500702"/>
            <a:ext cx="6429420" cy="46166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#sigep2020 </a:t>
            </a:r>
            <a:r>
              <a:rPr lang="it-IT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#viabiliRN</a:t>
            </a:r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#muoversiinsieme</a:t>
            </a:r>
            <a:endParaRPr lang="it-IT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71472" y="1071546"/>
            <a:ext cx="417941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Come arrivare in fiera:</a:t>
            </a:r>
          </a:p>
          <a:p>
            <a:r>
              <a:rPr lang="it-IT" b="1" dirty="0" smtClean="0"/>
              <a:t>•</a:t>
            </a:r>
            <a:r>
              <a:rPr lang="it-IT" dirty="0" smtClean="0"/>
              <a:t> METROMARE </a:t>
            </a:r>
          </a:p>
          <a:p>
            <a:r>
              <a:rPr lang="it-IT" b="1" dirty="0" smtClean="0"/>
              <a:t>•</a:t>
            </a:r>
            <a:r>
              <a:rPr lang="it-IT" dirty="0" smtClean="0"/>
              <a:t> TRENO ( fermata dedicata RIMINI FIERA) </a:t>
            </a:r>
          </a:p>
          <a:p>
            <a:r>
              <a:rPr lang="it-IT" b="1" dirty="0" smtClean="0"/>
              <a:t>•</a:t>
            </a:r>
            <a:r>
              <a:rPr lang="it-IT" dirty="0" smtClean="0"/>
              <a:t> BUS  (shuttle diretto dalla FS) </a:t>
            </a:r>
          </a:p>
          <a:p>
            <a:r>
              <a:rPr lang="it-IT" b="1" dirty="0" smtClean="0"/>
              <a:t>•</a:t>
            </a:r>
            <a:r>
              <a:rPr lang="it-IT" dirty="0" smtClean="0"/>
              <a:t> BUS di LINEA</a:t>
            </a:r>
          </a:p>
          <a:p>
            <a:r>
              <a:rPr lang="it-IT" b="1" dirty="0" smtClean="0"/>
              <a:t>• </a:t>
            </a:r>
            <a:r>
              <a:rPr lang="it-IT" dirty="0" smtClean="0"/>
              <a:t>NAVETTE </a:t>
            </a:r>
          </a:p>
          <a:p>
            <a:endParaRPr lang="it-IT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nfo metro ma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22" y="1785926"/>
            <a:ext cx="5715000" cy="338137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571604" y="5929330"/>
            <a:ext cx="7215238" cy="523220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Arrivo: stazione di RIMINI</a:t>
            </a:r>
            <a:endParaRPr lang="it-IT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magine 3" descr="icona-metromare-1024x1024px- (1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357166"/>
            <a:ext cx="1079500" cy="10795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652566" y="587498"/>
            <a:ext cx="7215238" cy="707886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000" dirty="0" err="1" smtClean="0">
                <a:solidFill>
                  <a:schemeClr val="bg1"/>
                </a:solidFill>
                <a:latin typeface="Arial Black" pitchFamily="34" charset="0"/>
              </a:rPr>
              <a:t>Metromare</a:t>
            </a:r>
            <a:endParaRPr lang="it-IT" sz="40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571604" y="5143512"/>
            <a:ext cx="3951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Da Riccione, Rimini Sud con </a:t>
            </a:r>
            <a:r>
              <a:rPr lang="it-IT" dirty="0" err="1" smtClean="0"/>
              <a:t>Metromare</a:t>
            </a:r>
            <a:endParaRPr lang="it-IT" dirty="0" smtClean="0"/>
          </a:p>
          <a:p>
            <a:r>
              <a:rPr lang="it-IT" b="1" dirty="0" smtClean="0">
                <a:hlinkClick r:id="rId4" tooltip="Scarica gli orari di Metromare"/>
              </a:rPr>
              <a:t>Orario </a:t>
            </a:r>
            <a:r>
              <a:rPr lang="it-IT" b="1" dirty="0" err="1" smtClean="0">
                <a:hlinkClick r:id="rId4" tooltip="Scarica gli orari di Metromare"/>
              </a:rPr>
              <a:t>Metromare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50x150px-treno-speciale-sige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85728"/>
            <a:ext cx="1000132" cy="100013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785918" y="357166"/>
            <a:ext cx="6858048" cy="646331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chemeClr val="bg1"/>
                </a:solidFill>
                <a:latin typeface="Arial Black" pitchFamily="34" charset="0"/>
              </a:rPr>
              <a:t>Treno speciale </a:t>
            </a:r>
            <a:r>
              <a:rPr lang="it-IT" sz="3600" dirty="0" err="1" smtClean="0">
                <a:solidFill>
                  <a:schemeClr val="bg1"/>
                </a:solidFill>
                <a:latin typeface="Arial Black" pitchFamily="34" charset="0"/>
              </a:rPr>
              <a:t>Sigep</a:t>
            </a:r>
            <a:r>
              <a:rPr lang="it-IT" sz="1600" dirty="0" smtClean="0">
                <a:solidFill>
                  <a:schemeClr val="bg1"/>
                </a:solidFill>
                <a:latin typeface="Arial Black" pitchFamily="34" charset="0"/>
              </a:rPr>
              <a:t>   </a:t>
            </a:r>
            <a:endParaRPr lang="it-IT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4" name="Immagine 3" descr="treno speciale sigep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32" y="2643182"/>
            <a:ext cx="6143636" cy="1645129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785918" y="5715016"/>
            <a:ext cx="6858048" cy="46166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Arrivo: stazione RIMINI FIERA</a:t>
            </a:r>
            <a:endParaRPr lang="it-IT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714480" y="5072074"/>
            <a:ext cx="685804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hlinkClick r:id="rId4"/>
              </a:rPr>
              <a:t>ORARI: http://bit.ly/OrariTreniSigep2020</a:t>
            </a:r>
            <a:endParaRPr lang="it-IT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785918" y="1142984"/>
            <a:ext cx="6858048" cy="46166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da Cattolica o </a:t>
            </a:r>
            <a:r>
              <a:rPr lang="it-IT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Santarcangelo</a:t>
            </a:r>
            <a:endParaRPr lang="it-IT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reccia in giù 7"/>
          <p:cNvSpPr/>
          <p:nvPr/>
        </p:nvSpPr>
        <p:spPr>
          <a:xfrm>
            <a:off x="2500298" y="1714488"/>
            <a:ext cx="428628" cy="714380"/>
          </a:xfrm>
          <a:prstGeom prst="downArrow">
            <a:avLst/>
          </a:prstGeom>
          <a:solidFill>
            <a:srgbClr val="990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in giù 11"/>
          <p:cNvSpPr/>
          <p:nvPr/>
        </p:nvSpPr>
        <p:spPr>
          <a:xfrm>
            <a:off x="4857752" y="1714488"/>
            <a:ext cx="428628" cy="714380"/>
          </a:xfrm>
          <a:prstGeom prst="downArrow">
            <a:avLst/>
          </a:prstGeom>
          <a:solidFill>
            <a:srgbClr val="990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in giù 12"/>
          <p:cNvSpPr/>
          <p:nvPr/>
        </p:nvSpPr>
        <p:spPr>
          <a:xfrm>
            <a:off x="7286644" y="1714488"/>
            <a:ext cx="428628" cy="714380"/>
          </a:xfrm>
          <a:prstGeom prst="downArrow">
            <a:avLst/>
          </a:prstGeom>
          <a:solidFill>
            <a:srgbClr val="990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1714480" y="285728"/>
            <a:ext cx="6929486" cy="1200329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BUS</a:t>
            </a:r>
          </a:p>
          <a:p>
            <a:pPr algn="ctr"/>
            <a:r>
              <a:rPr lang="it-IT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Stazione Rimini       </a:t>
            </a:r>
            <a:r>
              <a:rPr lang="it-IT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Sigep</a:t>
            </a:r>
            <a:endParaRPr lang="it-IT" sz="3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1714480" y="2643182"/>
            <a:ext cx="6858048" cy="1200329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chemeClr val="bg1"/>
                </a:solidFill>
                <a:latin typeface="Arial Black" pitchFamily="34" charset="0"/>
              </a:rPr>
              <a:t>Bus speciale 9 bis </a:t>
            </a:r>
          </a:p>
          <a:p>
            <a:pPr algn="ctr"/>
            <a:r>
              <a:rPr lang="it-IT" sz="36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it-IT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Shuttle diretto </a:t>
            </a:r>
            <a:r>
              <a:rPr lang="it-IT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(senza fermate intermedie)   </a:t>
            </a:r>
            <a:endParaRPr lang="it-IT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643042" y="550070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Orari  </a:t>
            </a:r>
            <a:r>
              <a:rPr lang="it-IT" b="1" dirty="0" smtClean="0">
                <a:hlinkClick r:id="rId2" tooltip="Scarica gli orari delle Linea 9 Rimini"/>
              </a:rPr>
              <a:t>Linea 9 Rimini </a:t>
            </a:r>
            <a:endParaRPr lang="it-IT" dirty="0" smtClean="0"/>
          </a:p>
        </p:txBody>
      </p:sp>
      <p:sp>
        <p:nvSpPr>
          <p:cNvPr id="11" name="CasellaDiTesto 10"/>
          <p:cNvSpPr txBox="1"/>
          <p:nvPr/>
        </p:nvSpPr>
        <p:spPr>
          <a:xfrm>
            <a:off x="1785918" y="571501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 smtClean="0"/>
          </a:p>
          <a:p>
            <a:endParaRPr lang="it-IT" dirty="0"/>
          </a:p>
        </p:txBody>
      </p:sp>
      <p:pic>
        <p:nvPicPr>
          <p:cNvPr id="13" name="Immagine 12" descr="bu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285728"/>
            <a:ext cx="928694" cy="941329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1714480" y="4643446"/>
            <a:ext cx="6858048" cy="646331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chemeClr val="bg1"/>
                </a:solidFill>
                <a:latin typeface="Arial Black" pitchFamily="34" charset="0"/>
              </a:rPr>
              <a:t>Bus di linea 9 </a:t>
            </a:r>
          </a:p>
        </p:txBody>
      </p:sp>
      <p:sp>
        <p:nvSpPr>
          <p:cNvPr id="16" name="Freccia a destra 15"/>
          <p:cNvSpPr/>
          <p:nvPr/>
        </p:nvSpPr>
        <p:spPr>
          <a:xfrm>
            <a:off x="5857884" y="1142984"/>
            <a:ext cx="642942" cy="142876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1714480" y="3929066"/>
            <a:ext cx="3645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Orari  </a:t>
            </a:r>
            <a:r>
              <a:rPr lang="it-IT" b="1" dirty="0" smtClean="0">
                <a:hlinkClick r:id="rId4" tooltip="Scarica gli orari delle Navetta Linea 9 Speciale Sigep"/>
              </a:rPr>
              <a:t>Navetta Linea 9 Speciale </a:t>
            </a:r>
            <a:r>
              <a:rPr lang="it-IT" b="1" dirty="0" err="1" smtClean="0">
                <a:hlinkClick r:id="rId4" tooltip="Scarica gli orari delle Navetta Linea 9 Speciale Sigep"/>
              </a:rPr>
              <a:t>Sigep</a:t>
            </a:r>
            <a:endParaRPr lang="it-IT" dirty="0"/>
          </a:p>
        </p:txBody>
      </p:sp>
      <p:sp>
        <p:nvSpPr>
          <p:cNvPr id="18" name="Freccia in giù 17"/>
          <p:cNvSpPr/>
          <p:nvPr/>
        </p:nvSpPr>
        <p:spPr>
          <a:xfrm>
            <a:off x="2500298" y="1643050"/>
            <a:ext cx="428628" cy="714380"/>
          </a:xfrm>
          <a:prstGeom prst="downArrow">
            <a:avLst/>
          </a:prstGeom>
          <a:solidFill>
            <a:srgbClr val="990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reccia in giù 18"/>
          <p:cNvSpPr/>
          <p:nvPr/>
        </p:nvSpPr>
        <p:spPr>
          <a:xfrm>
            <a:off x="4857752" y="1643050"/>
            <a:ext cx="428628" cy="714380"/>
          </a:xfrm>
          <a:prstGeom prst="downArrow">
            <a:avLst/>
          </a:prstGeom>
          <a:solidFill>
            <a:srgbClr val="990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Freccia in giù 19"/>
          <p:cNvSpPr/>
          <p:nvPr/>
        </p:nvSpPr>
        <p:spPr>
          <a:xfrm>
            <a:off x="7286644" y="1643050"/>
            <a:ext cx="428628" cy="714380"/>
          </a:xfrm>
          <a:prstGeom prst="downArrow">
            <a:avLst/>
          </a:prstGeom>
          <a:solidFill>
            <a:srgbClr val="990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pecial-bus-rimin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142852"/>
            <a:ext cx="1000132" cy="100013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285852" y="142852"/>
            <a:ext cx="7500990" cy="646331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chemeClr val="bg1"/>
                </a:solidFill>
                <a:latin typeface="Arial Black" pitchFamily="34" charset="0"/>
              </a:rPr>
              <a:t>Navette gratuite </a:t>
            </a:r>
            <a:r>
              <a:rPr lang="it-IT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– Rimini Nord  </a:t>
            </a:r>
            <a:endParaRPr lang="it-IT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285852" y="3786190"/>
          <a:ext cx="3857652" cy="2726013"/>
        </p:xfrm>
        <a:graphic>
          <a:graphicData uri="http://schemas.openxmlformats.org/presentationml/2006/ole">
            <p:oleObj spid="_x0000_s1026" name="Acrobat Document" r:id="rId4" imgW="8019807" imgH="5667133" progId="AcroExch.Document.DC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1214414" y="1000108"/>
          <a:ext cx="3942658" cy="2786082"/>
        </p:xfrm>
        <a:graphic>
          <a:graphicData uri="http://schemas.openxmlformats.org/presentationml/2006/ole">
            <p:oleObj spid="_x0000_s1027" name="Acrobat Document" r:id="rId5" imgW="8019807" imgH="5667133" progId="AcroExch.Document.DC">
              <p:embed/>
            </p:oleObj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5214942" y="2500306"/>
            <a:ext cx="3571900" cy="2585323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chemeClr val="bg1"/>
                </a:solidFill>
                <a:latin typeface="Arial Black" pitchFamily="34" charset="0"/>
              </a:rPr>
              <a:t>Rimini Nord</a:t>
            </a:r>
          </a:p>
          <a:p>
            <a:r>
              <a:rPr lang="it-IT" dirty="0" smtClean="0">
                <a:solidFill>
                  <a:schemeClr val="bg1"/>
                </a:solidFill>
                <a:latin typeface="Arial Black" pitchFamily="34" charset="0"/>
              </a:rPr>
              <a:t>- San Giuliano</a:t>
            </a:r>
          </a:p>
          <a:p>
            <a:r>
              <a:rPr lang="it-IT" dirty="0" smtClean="0">
                <a:solidFill>
                  <a:schemeClr val="bg1"/>
                </a:solidFill>
                <a:latin typeface="Arial Black" pitchFamily="34" charset="0"/>
              </a:rPr>
              <a:t>- </a:t>
            </a:r>
            <a:r>
              <a:rPr lang="it-IT" dirty="0" err="1" smtClean="0">
                <a:solidFill>
                  <a:schemeClr val="bg1"/>
                </a:solidFill>
                <a:latin typeface="Arial Black" pitchFamily="34" charset="0"/>
              </a:rPr>
              <a:t>Rivabella</a:t>
            </a:r>
            <a:endParaRPr lang="it-IT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>
              <a:buFontTx/>
              <a:buChar char="-"/>
            </a:pPr>
            <a:r>
              <a:rPr lang="it-IT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Arial Black" pitchFamily="34" charset="0"/>
              </a:rPr>
              <a:t>Viserba</a:t>
            </a:r>
            <a:r>
              <a:rPr lang="it-IT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</a:p>
          <a:p>
            <a:pPr>
              <a:buFontTx/>
              <a:buChar char="-"/>
            </a:pPr>
            <a:r>
              <a:rPr lang="it-IT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Arial Black" pitchFamily="34" charset="0"/>
              </a:rPr>
              <a:t>Viserbella</a:t>
            </a:r>
            <a:endParaRPr lang="it-IT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>
              <a:buFontTx/>
              <a:buChar char="-"/>
            </a:pPr>
            <a:r>
              <a:rPr lang="it-IT" dirty="0" smtClean="0">
                <a:solidFill>
                  <a:schemeClr val="bg1"/>
                </a:solidFill>
                <a:latin typeface="Arial Black" pitchFamily="34" charset="0"/>
              </a:rPr>
              <a:t> Torre </a:t>
            </a:r>
            <a:r>
              <a:rPr lang="it-IT" dirty="0" err="1" smtClean="0">
                <a:solidFill>
                  <a:schemeClr val="bg1"/>
                </a:solidFill>
                <a:latin typeface="Arial Black" pitchFamily="34" charset="0"/>
              </a:rPr>
              <a:t>Pedrera</a:t>
            </a:r>
            <a:endParaRPr lang="it-IT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r>
              <a:rPr lang="it-IT" sz="3600" dirty="0" smtClean="0">
                <a:solidFill>
                  <a:schemeClr val="bg1"/>
                </a:solidFill>
                <a:latin typeface="Arial Black" pitchFamily="34" charset="0"/>
              </a:rPr>
              <a:t>  </a:t>
            </a:r>
            <a:endParaRPr lang="it-IT" sz="36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286380" y="4500570"/>
            <a:ext cx="283353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hlinkClick r:id="rId6"/>
              </a:rPr>
              <a:t>Linea </a:t>
            </a:r>
            <a:r>
              <a:rPr lang="it-IT" b="1" dirty="0" smtClean="0">
                <a:hlinkClick r:id="rId6"/>
              </a:rPr>
              <a:t> </a:t>
            </a:r>
            <a:r>
              <a:rPr lang="it-IT" b="1" dirty="0" smtClean="0">
                <a:hlinkClick r:id="rId6"/>
              </a:rPr>
              <a:t>Speciale </a:t>
            </a:r>
            <a:r>
              <a:rPr lang="it-IT" b="1" dirty="0" err="1" smtClean="0">
                <a:hlinkClick r:id="rId6"/>
              </a:rPr>
              <a:t>Sigep</a:t>
            </a:r>
            <a:r>
              <a:rPr lang="it-IT" b="1" dirty="0" smtClean="0">
                <a:hlinkClick r:id="rId6"/>
              </a:rPr>
              <a:t> </a:t>
            </a:r>
            <a:r>
              <a:rPr lang="it-IT" b="1" dirty="0" smtClean="0">
                <a:hlinkClick r:id="rId6"/>
              </a:rPr>
              <a:t>2020a </a:t>
            </a:r>
            <a:endParaRPr lang="it-IT" b="1" dirty="0" smtClean="0"/>
          </a:p>
          <a:p>
            <a:r>
              <a:rPr lang="it-IT" b="1" dirty="0" smtClean="0">
                <a:hlinkClick r:id="rId7"/>
              </a:rPr>
              <a:t>Linea Speciale </a:t>
            </a:r>
            <a:r>
              <a:rPr lang="it-IT" b="1" dirty="0" err="1" smtClean="0">
                <a:hlinkClick r:id="rId7"/>
              </a:rPr>
              <a:t>Sigep</a:t>
            </a:r>
            <a:r>
              <a:rPr lang="it-IT" b="1" dirty="0" smtClean="0">
                <a:hlinkClick r:id="rId7"/>
              </a:rPr>
              <a:t> 2020 b</a:t>
            </a:r>
            <a:endParaRPr lang="it-IT" b="1" dirty="0" smtClean="0"/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pecial-bus-rimin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142852"/>
            <a:ext cx="1000132" cy="100013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285852" y="142852"/>
            <a:ext cx="7572428" cy="646331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chemeClr val="bg1"/>
                </a:solidFill>
                <a:latin typeface="Arial Black" pitchFamily="34" charset="0"/>
              </a:rPr>
              <a:t>Navette gratuite </a:t>
            </a:r>
            <a:r>
              <a:rPr lang="it-IT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Rimini Centro  </a:t>
            </a:r>
            <a:endParaRPr lang="it-IT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286380" y="2714620"/>
            <a:ext cx="3714776" cy="1477328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it-IT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V.le Cappellini</a:t>
            </a:r>
          </a:p>
          <a:p>
            <a:pPr>
              <a:buFontTx/>
              <a:buChar char="-"/>
            </a:pPr>
            <a:r>
              <a:rPr lang="it-IT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V.le Vespucci  </a:t>
            </a:r>
            <a:r>
              <a:rPr lang="it-IT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civ.3,20,28,44</a:t>
            </a:r>
          </a:p>
          <a:p>
            <a:pPr>
              <a:buFontTx/>
              <a:buChar char="-"/>
            </a:pPr>
            <a:r>
              <a:rPr lang="it-IT" dirty="0" err="1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P.zza</a:t>
            </a:r>
            <a:r>
              <a:rPr lang="it-IT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Marvelli</a:t>
            </a:r>
            <a:endParaRPr lang="it-IT" dirty="0" smtClean="0">
              <a:solidFill>
                <a:schemeClr val="bg1"/>
              </a:solidFill>
              <a:latin typeface="Arial Black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endParaRPr lang="it-IT" dirty="0" smtClean="0">
              <a:solidFill>
                <a:schemeClr val="bg1"/>
              </a:solidFill>
              <a:latin typeface="Arial Black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endParaRPr lang="it-IT" dirty="0">
              <a:solidFill>
                <a:schemeClr val="bg1"/>
              </a:solidFill>
              <a:latin typeface="Arial Black" pitchFamily="34" charset="0"/>
              <a:cs typeface="Arial" pitchFamily="34" charset="0"/>
            </a:endParaRPr>
          </a:p>
        </p:txBody>
      </p:sp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285720" y="1857364"/>
          <a:ext cx="4677263" cy="3305192"/>
        </p:xfrm>
        <a:graphic>
          <a:graphicData uri="http://schemas.openxmlformats.org/presentationml/2006/ole">
            <p:oleObj spid="_x0000_s2052" name="Acrobat Document" r:id="rId4" imgW="8019807" imgH="5667133" progId="AcroExch.Document.DC">
              <p:embed/>
            </p:oleObj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5429256" y="3714752"/>
            <a:ext cx="3498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hlinkClick r:id="rId5" tooltip="Scarica gli orari della Linea 5 Rimini Speciale Sigep 2020"/>
              </a:rPr>
              <a:t> </a:t>
            </a:r>
            <a:r>
              <a:rPr lang="it-IT" b="1" dirty="0" smtClean="0">
                <a:hlinkClick r:id="rId6" tooltip="Scarica gli orari della Linea 5 Rimini Speciale Sigep 2020"/>
              </a:rPr>
              <a:t>Linea 5 Rimini Speciale </a:t>
            </a:r>
            <a:r>
              <a:rPr lang="it-IT" b="1" dirty="0" err="1" smtClean="0">
                <a:hlinkClick r:id="rId6" tooltip="Scarica gli orari della Linea 5 Rimini Speciale Sigep 2020"/>
              </a:rPr>
              <a:t>Sigep</a:t>
            </a:r>
            <a:r>
              <a:rPr lang="it-IT" b="1" dirty="0" smtClean="0">
                <a:hlinkClick r:id="rId6" tooltip="Scarica gli orari della Linea 5 Rimini Speciale Sigep 2020"/>
              </a:rPr>
              <a:t> 2020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pecial-bus-rimin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142852"/>
            <a:ext cx="1000132" cy="100013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285852" y="142852"/>
            <a:ext cx="7358114" cy="646331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chemeClr val="bg1"/>
                </a:solidFill>
                <a:latin typeface="Arial Black" pitchFamily="34" charset="0"/>
              </a:rPr>
              <a:t>Navette gratuite </a:t>
            </a:r>
            <a:r>
              <a:rPr lang="it-IT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– Rimini Sud  </a:t>
            </a:r>
            <a:endParaRPr lang="it-IT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214942" y="2786058"/>
            <a:ext cx="3571900" cy="1754326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latin typeface="Arial Black" pitchFamily="34" charset="0"/>
              </a:rPr>
              <a:t>- </a:t>
            </a:r>
            <a:r>
              <a:rPr lang="it-IT" dirty="0" err="1" smtClean="0">
                <a:solidFill>
                  <a:schemeClr val="bg1"/>
                </a:solidFill>
                <a:latin typeface="Arial Black" pitchFamily="34" charset="0"/>
              </a:rPr>
              <a:t>Miramare</a:t>
            </a:r>
            <a:endParaRPr lang="it-IT" dirty="0" smtClean="0"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it-IT" dirty="0" smtClean="0">
                <a:solidFill>
                  <a:schemeClr val="bg1"/>
                </a:solidFill>
                <a:latin typeface="Arial Black" pitchFamily="34" charset="0"/>
              </a:rPr>
              <a:t>- </a:t>
            </a:r>
            <a:r>
              <a:rPr lang="it-IT" dirty="0" err="1" smtClean="0">
                <a:solidFill>
                  <a:schemeClr val="bg1"/>
                </a:solidFill>
                <a:latin typeface="Arial Black" pitchFamily="34" charset="0"/>
              </a:rPr>
              <a:t>Rivazzurra</a:t>
            </a:r>
            <a:endParaRPr lang="it-IT" dirty="0" smtClean="0"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it-IT" dirty="0" smtClean="0">
                <a:solidFill>
                  <a:schemeClr val="bg1"/>
                </a:solidFill>
                <a:latin typeface="Arial Black" pitchFamily="34" charset="0"/>
              </a:rPr>
              <a:t>- </a:t>
            </a:r>
            <a:r>
              <a:rPr lang="it-IT" dirty="0" err="1" smtClean="0">
                <a:solidFill>
                  <a:schemeClr val="bg1"/>
                </a:solidFill>
                <a:latin typeface="Arial Black" pitchFamily="34" charset="0"/>
              </a:rPr>
              <a:t>Bellariva</a:t>
            </a:r>
            <a:endParaRPr lang="it-IT" dirty="0" smtClean="0"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it-IT" dirty="0" smtClean="0">
                <a:solidFill>
                  <a:schemeClr val="bg1"/>
                </a:solidFill>
                <a:latin typeface="Arial Black" pitchFamily="34" charset="0"/>
              </a:rPr>
              <a:t>- </a:t>
            </a:r>
            <a:r>
              <a:rPr lang="it-IT" dirty="0" err="1" smtClean="0">
                <a:solidFill>
                  <a:schemeClr val="bg1"/>
                </a:solidFill>
                <a:latin typeface="Arial Black" pitchFamily="34" charset="0"/>
              </a:rPr>
              <a:t>Marebello</a:t>
            </a:r>
            <a:endParaRPr lang="it-IT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r>
              <a:rPr lang="it-IT" sz="36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endParaRPr lang="it-IT" sz="3600" dirty="0">
              <a:solidFill>
                <a:schemeClr val="bg1"/>
              </a:solidFill>
              <a:latin typeface="Arial Black" pitchFamily="34" charset="0"/>
            </a:endParaRPr>
          </a:p>
        </p:txBody>
      </p:sp>
      <p:graphicFrame>
        <p:nvGraphicFramePr>
          <p:cNvPr id="3078" name="Object 6"/>
          <p:cNvGraphicFramePr>
            <a:graphicFrameLocks noChangeAspect="1"/>
          </p:cNvGraphicFramePr>
          <p:nvPr/>
        </p:nvGraphicFramePr>
        <p:xfrm>
          <a:off x="357158" y="1785926"/>
          <a:ext cx="4751408" cy="3357586"/>
        </p:xfrm>
        <a:graphic>
          <a:graphicData uri="http://schemas.openxmlformats.org/presentationml/2006/ole">
            <p:oleObj spid="_x0000_s3078" name="Acrobat Document" r:id="rId4" imgW="8019807" imgH="5667133" progId="AcroExch.Document.DC">
              <p:embed/>
            </p:oleObj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5286380" y="3929066"/>
            <a:ext cx="30691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hlinkClick r:id="rId5" tooltip="Scarica gli orari della Linea 10 Rimini Speciale Sigep 2020"/>
              </a:rPr>
              <a:t>Linea </a:t>
            </a:r>
            <a:r>
              <a:rPr lang="it-IT" b="1" dirty="0" smtClean="0">
                <a:hlinkClick r:id="rId5" tooltip="Scarica gli orari della Linea 10 Rimini Speciale Sigep 2020"/>
              </a:rPr>
              <a:t>Speciale </a:t>
            </a:r>
            <a:r>
              <a:rPr lang="it-IT" b="1" dirty="0" err="1" smtClean="0">
                <a:hlinkClick r:id="rId5" tooltip="Scarica gli orari della Linea 10 Rimini Speciale Sigep 2020"/>
              </a:rPr>
              <a:t>Sigep</a:t>
            </a:r>
            <a:r>
              <a:rPr lang="it-IT" b="1" dirty="0" smtClean="0">
                <a:hlinkClick r:id="rId5" tooltip="Scarica gli orari della Linea 10 Rimini Speciale Sigep 2020"/>
              </a:rPr>
              <a:t> </a:t>
            </a:r>
            <a:r>
              <a:rPr lang="it-IT" b="1" dirty="0" smtClean="0">
                <a:hlinkClick r:id="rId5" tooltip="Scarica gli orari della Linea 10 Rimini Speciale Sigep 2020"/>
              </a:rPr>
              <a:t>2020</a:t>
            </a:r>
            <a:r>
              <a:rPr lang="it-IT" b="1" dirty="0" smtClean="0">
                <a:hlinkClick r:id="rId5" tooltip="Scarica gli orari della Linea 10 Rimini Speciale Sigep 2020"/>
              </a:rPr>
              <a:t>sud1</a:t>
            </a:r>
            <a:endParaRPr lang="it-IT" b="1" dirty="0" smtClean="0"/>
          </a:p>
          <a:p>
            <a:r>
              <a:rPr lang="it-IT" b="1" dirty="0" smtClean="0">
                <a:hlinkClick r:id="rId6"/>
              </a:rPr>
              <a:t>LineaSpecialeSigep2020sud2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85720" y="1000108"/>
            <a:ext cx="8572560" cy="2677656"/>
          </a:xfrm>
          <a:prstGeom prst="rect">
            <a:avLst/>
          </a:prstGeom>
          <a:solidFill>
            <a:srgbClr val="990033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sz="2800" dirty="0" smtClean="0">
              <a:solidFill>
                <a:schemeClr val="bg1"/>
              </a:solidFill>
              <a:latin typeface="Arial Black" pitchFamily="34" charset="0"/>
              <a:hlinkClick r:id="rId2"/>
            </a:endParaRPr>
          </a:p>
          <a:p>
            <a:pPr algn="ctr"/>
            <a:endParaRPr lang="it-IT" sz="2800" dirty="0">
              <a:solidFill>
                <a:schemeClr val="bg1"/>
              </a:solidFill>
              <a:latin typeface="Arial Black" pitchFamily="34" charset="0"/>
              <a:hlinkClick r:id="rId2"/>
            </a:endParaRPr>
          </a:p>
          <a:p>
            <a:pPr algn="ctr"/>
            <a:r>
              <a:rPr lang="it-IT" sz="2800" dirty="0" smtClean="0">
                <a:solidFill>
                  <a:schemeClr val="bg1"/>
                </a:solidFill>
                <a:latin typeface="Arial Black" pitchFamily="34" charset="0"/>
                <a:hlinkClick r:id="rId2"/>
              </a:rPr>
              <a:t>http://bit.ly/SIGEP2020COMEARRIVARE</a:t>
            </a:r>
            <a:endParaRPr lang="it-IT" sz="2800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endParaRPr lang="it-IT" sz="2800" dirty="0"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endParaRPr lang="it-IT" sz="2800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ctr"/>
            <a:endParaRPr lang="it-IT" sz="28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357422" y="14287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endParaRPr lang="it-IT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57158" y="142852"/>
            <a:ext cx="8501122" cy="646331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chemeClr val="bg1"/>
                </a:solidFill>
                <a:latin typeface="Arial Black" pitchFamily="34" charset="0"/>
              </a:rPr>
              <a:t>INFO </a:t>
            </a:r>
            <a:endParaRPr lang="it-IT" sz="36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8" name="Immagine 7" descr="COME ARRIVAR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4286256"/>
            <a:ext cx="2214554" cy="2214554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357158" y="4071942"/>
            <a:ext cx="2000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latin typeface="Arial Black" pitchFamily="34" charset="0"/>
              </a:rPr>
              <a:t>COME ARRIVARE</a:t>
            </a:r>
            <a:endParaRPr lang="it-IT" sz="1400" dirty="0">
              <a:latin typeface="Arial Black" pitchFamily="34" charset="0"/>
            </a:endParaRPr>
          </a:p>
        </p:txBody>
      </p:sp>
      <p:pic>
        <p:nvPicPr>
          <p:cNvPr id="10" name="Immagine 9" descr="QR FB SIGE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86578" y="4357694"/>
            <a:ext cx="2214578" cy="2214578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6858016" y="4143380"/>
            <a:ext cx="19293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 smtClean="0">
                <a:latin typeface="Arial Black" pitchFamily="34" charset="0"/>
              </a:rPr>
              <a:t>PAGINA FB SIGEP</a:t>
            </a:r>
            <a:endParaRPr lang="it-IT" sz="14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153</Words>
  <Application>Microsoft Office PowerPoint</Application>
  <PresentationFormat>Presentazione su schermo (4:3)</PresentationFormat>
  <Paragraphs>55</Paragraphs>
  <Slides>8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0" baseType="lpstr">
      <vt:lpstr>Tema di Office</vt:lpstr>
      <vt:lpstr>Acrobat Document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TIRAFERRI Silvia</dc:creator>
  <cp:lastModifiedBy>TIRAFERRI Silvia</cp:lastModifiedBy>
  <cp:revision>29</cp:revision>
  <dcterms:created xsi:type="dcterms:W3CDTF">2020-01-14T15:24:34Z</dcterms:created>
  <dcterms:modified xsi:type="dcterms:W3CDTF">2020-01-17T13:05:51Z</dcterms:modified>
</cp:coreProperties>
</file>