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"/>
  </p:notesMasterIdLst>
  <p:sldIdLst>
    <p:sldId id="257" r:id="rId3"/>
    <p:sldId id="261" r:id="rId4"/>
    <p:sldId id="268" r:id="rId5"/>
    <p:sldId id="272" r:id="rId6"/>
    <p:sldId id="273" r:id="rId7"/>
  </p:sldIdLst>
  <p:sldSz cx="13003213" cy="975201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Helvetica Neue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Helvetica Neue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Helvetica Neue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Helvetica Neue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Helvetica Neue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Helvetica Neue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Helvetica Neue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Helvetica Neue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Helvetica Neue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6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98C63-C170-4E49-829B-9EDA8F0BB00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E2E09-5D65-4F7C-8B3F-DC412E606C2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04338" y="519113"/>
            <a:ext cx="2801937" cy="82613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58175" cy="82613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9FCF7-7D53-462B-841A-0DFC93965E8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B3515-9CE2-4A5F-BAA0-2C2D3ADC7FD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6671B-B5AF-487D-97C6-37CFDDFFC15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7FEFE-7F9A-479D-833F-781DDDF4505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29262" cy="61833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5425" y="2597150"/>
            <a:ext cx="5530850" cy="61833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A3931-C750-43D0-AA34-4C4BBCCC041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1EBBB-3C64-4183-9676-1405005D900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2FC21-D795-481F-BEE1-C21E45D9934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9FBD3-959F-42DC-9C48-C12DD64A950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77B6F-3810-4184-9569-3F91D5CF630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B4766-D0D1-40B5-AC54-0AD6CA55489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C634D-E593-4924-9D3F-8A530DF950F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1A1C6-D43D-4F36-B736-E753CA1C4A8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04338" y="519113"/>
            <a:ext cx="2801937" cy="82613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58175" cy="82613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B9696-DF73-40FC-A3A2-37586841A8B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BE25A-E300-4478-9E99-F8A2344C4E7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29262" cy="61833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5425" y="2597150"/>
            <a:ext cx="5530850" cy="61833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B284D-DAD1-467C-B213-F9FA093F25B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A0D50-258F-4C6D-B177-0E2CD2072E4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3A4D3-79E4-4E84-87E7-9DE3140BEA9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C4521-0C33-4240-9F19-CCD71D81D7C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01426-B16E-478B-8D20-465ABF47530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29BD-6DBC-4AA4-8432-A81918CC5D2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519113"/>
            <a:ext cx="11212512" cy="188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2597150"/>
            <a:ext cx="11212512" cy="618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93763" y="9039225"/>
            <a:ext cx="2921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>
                <a:solidFill>
                  <a:srgbClr val="FFFFFF"/>
                </a:solidFill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308475" y="9040813"/>
            <a:ext cx="4387850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185275" y="9039225"/>
            <a:ext cx="2921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>
                <a:solidFill>
                  <a:srgbClr val="FFFFFF"/>
                </a:solidFill>
              </a:defRPr>
            </a:lvl1pPr>
          </a:lstStyle>
          <a:p>
            <a:fld id="{D6572C80-B7E2-408A-9C2B-209E8FEDDE5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519113"/>
            <a:ext cx="11212512" cy="188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2597150"/>
            <a:ext cx="11212512" cy="618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9185275" y="9040813"/>
            <a:ext cx="2921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fld id="{936EF426-F37D-4432-AB01-B4AF6EF78C0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85888"/>
            <a:ext cx="13004800" cy="665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/>
          <a:srcRect l="1482" t="1498" r="1482" b="12785"/>
          <a:stretch>
            <a:fillRect/>
          </a:stretch>
        </p:blipFill>
        <p:spPr bwMode="auto">
          <a:xfrm>
            <a:off x="76200" y="533400"/>
            <a:ext cx="8834438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491163" y="1152525"/>
            <a:ext cx="1547812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50760" tIns="50760" rIns="50760" bIns="50760" anchor="ctr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700" b="0" i="1">
                <a:solidFill>
                  <a:srgbClr val="000000"/>
                </a:solidFill>
                <a:latin typeface="Century Gothic" pitchFamily="34" charset="0"/>
              </a:rPr>
              <a:t>M. Montessori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84150" y="8148638"/>
            <a:ext cx="12636500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0760" tIns="50760" rIns="50760" bIns="50760" anchor="ctr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it-IT" altLang="it-IT" sz="1700" b="0" i="1">
                <a:solidFill>
                  <a:srgbClr val="000000"/>
                </a:solidFill>
                <a:latin typeface="Century Gothic" pitchFamily="34" charset="0"/>
              </a:rPr>
              <a:t>Studio dell’articolazione del prospetto principale: la pensilina aggettante diventa elemento integrato nel linguaggio dell’intero edificio; un diaframma costituito di doghe in legno caratterizza il prospetto principale e l’ingresso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13003213" cy="611188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it-IT" sz="3271"/>
          </a:p>
        </p:txBody>
      </p:sp>
      <p:pic>
        <p:nvPicPr>
          <p:cNvPr id="8199" name="Immagin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163050"/>
            <a:ext cx="13003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13003213" cy="611188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it-IT" sz="3271"/>
          </a:p>
        </p:txBody>
      </p:sp>
      <p:pic>
        <p:nvPicPr>
          <p:cNvPr id="16387" name="Im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63050"/>
            <a:ext cx="13003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"/>
          <p:cNvSpPr txBox="1">
            <a:spLocks noChangeArrowheads="1"/>
          </p:cNvSpPr>
          <p:nvPr/>
        </p:nvSpPr>
        <p:spPr bwMode="auto">
          <a:xfrm>
            <a:off x="236538" y="352425"/>
            <a:ext cx="1793875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50760" tIns="50760" rIns="50760" bIns="50760" anchor="ctr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700" b="0">
                <a:solidFill>
                  <a:srgbClr val="000000"/>
                </a:solidFill>
                <a:latin typeface="Century Gothic" pitchFamily="34" charset="0"/>
              </a:rPr>
              <a:t>ILLUMINAZIONE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9213" y="806450"/>
            <a:ext cx="6875462" cy="386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2400" y="808038"/>
            <a:ext cx="7726363" cy="386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2300" y="4800600"/>
            <a:ext cx="8489950" cy="477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161925" y="4803775"/>
            <a:ext cx="4110038" cy="217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0760" tIns="50760" rIns="50760" bIns="50760" anchor="ctr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700" b="0" i="1">
                <a:solidFill>
                  <a:srgbClr val="000000"/>
                </a:solidFill>
                <a:latin typeface="Century Gothic" pitchFamily="34" charset="0"/>
              </a:rPr>
              <a:t>Per ogni prospetto dell’edificio viene proposta una illuminazione calibrata e studiata per esaltare le qualità specifiche del complesso scolastico.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700" b="0" i="1">
                <a:solidFill>
                  <a:srgbClr val="000000"/>
                </a:solidFill>
                <a:latin typeface="Century Gothic" pitchFamily="34" charset="0"/>
              </a:rPr>
              <a:t>Viene inoltre proposta un sensore adattivo per regolare l’accensione e lo spegnimento oltre alla intensità luminosa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893763" y="169863"/>
            <a:ext cx="11217275" cy="1443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it-IT" altLang="it-IT" sz="4600" b="0">
                <a:solidFill>
                  <a:srgbClr val="000000"/>
                </a:solidFill>
                <a:latin typeface="Calibri Light" pitchFamily="34" charset="0"/>
              </a:rPr>
              <a:t>Planimetria generale e verde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1114425" y="1606550"/>
            <a:ext cx="10285413" cy="7173913"/>
            <a:chOff x="702" y="1012"/>
            <a:chExt cx="6479" cy="4519"/>
          </a:xfrm>
        </p:grpSpPr>
        <p:pic>
          <p:nvPicPr>
            <p:cNvPr id="2867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2" y="1012"/>
              <a:ext cx="6479" cy="45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8679" name="Text Box 4"/>
            <p:cNvSpPr txBox="1">
              <a:spLocks noChangeArrowheads="1"/>
            </p:cNvSpPr>
            <p:nvPr/>
          </p:nvSpPr>
          <p:spPr bwMode="auto">
            <a:xfrm>
              <a:off x="702" y="1012"/>
              <a:ext cx="6479" cy="45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altLang="it-IT"/>
            </a:p>
          </p:txBody>
        </p:sp>
      </p:grpSp>
      <p:sp>
        <p:nvSpPr>
          <p:cNvPr id="6" name="Rettangolo 5"/>
          <p:cNvSpPr/>
          <p:nvPr/>
        </p:nvSpPr>
        <p:spPr>
          <a:xfrm>
            <a:off x="0" y="0"/>
            <a:ext cx="13003213" cy="611188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it-IT" sz="3271"/>
          </a:p>
        </p:txBody>
      </p:sp>
      <p:pic>
        <p:nvPicPr>
          <p:cNvPr id="28677" name="Immagin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63050"/>
            <a:ext cx="13003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00"/>
            <a:ext cx="13003213" cy="918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"/>
            <a:ext cx="13003213" cy="916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74</Words>
  <Application>Microsoft Office PowerPoint</Application>
  <PresentationFormat>Personalizzato</PresentationFormat>
  <Paragraphs>6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Tema di Office</vt:lpstr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Morganti</dc:creator>
  <cp:lastModifiedBy>ANGELINI Paolo</cp:lastModifiedBy>
  <cp:revision>19</cp:revision>
  <cp:lastPrinted>2019-06-21T06:11:34Z</cp:lastPrinted>
  <dcterms:created xsi:type="dcterms:W3CDTF">1601-01-01T00:00:00Z</dcterms:created>
  <dcterms:modified xsi:type="dcterms:W3CDTF">2019-06-27T11:58:01Z</dcterms:modified>
</cp:coreProperties>
</file>